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2" r:id="rId5"/>
    <p:sldId id="261" r:id="rId6"/>
  </p:sldIdLst>
  <p:sldSz cx="9144000" cy="6858000" type="screen4x3"/>
  <p:notesSz cx="6735763" cy="9866313"/>
  <p:defaultTextStyle>
    <a:defPPr>
      <a:defRPr lang="ja-JP"/>
    </a:defPPr>
    <a:lvl1pPr marL="0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403181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806361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209541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1612722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2015902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2419083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2822263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3225443" algn="l" defTabSz="80636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1DF"/>
    <a:srgbClr val="6A6C65"/>
    <a:srgbClr val="434188"/>
    <a:srgbClr val="C6D5F0"/>
    <a:srgbClr val="363C70"/>
    <a:srgbClr val="5B7693"/>
    <a:srgbClr val="8DA9CF"/>
    <a:srgbClr val="738DA9"/>
    <a:srgbClr val="839AB3"/>
    <a:srgbClr val="729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86410" autoAdjust="0"/>
  </p:normalViewPr>
  <p:slideViewPr>
    <p:cSldViewPr snapToGrid="0">
      <p:cViewPr>
        <p:scale>
          <a:sx n="100" d="100"/>
          <a:sy n="100" d="100"/>
        </p:scale>
        <p:origin x="1512" y="5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22C86-9CBA-439A-A265-01DE51BBC247}" type="datetime1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EE275-C659-4F59-BC94-6F8AC7BCE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660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3310B-D5CB-4FB1-BD49-54DF43C8E6EF}" type="datetime1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411E9-9C4B-45E3-A77C-7FFDE7C17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8292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1pPr>
    <a:lvl2pPr marL="370332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2pPr>
    <a:lvl3pPr marL="740664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3pPr>
    <a:lvl4pPr marL="1110996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4pPr>
    <a:lvl5pPr marL="1481328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5pPr>
    <a:lvl6pPr marL="1851660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221992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592324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2962656" algn="l" defTabSz="740664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jp/imgres?imgurl=https://www.adachi-hanga.com/ukiyo-e/items/hokusai040/hokusai040_main.jpg&amp;imgrefurl=https://www.adachi-hanga.com/ukiyo-e/items/hokusai040/&amp;docid=2x-NNKEzHhnoAM&amp;tbnid=kN8yfo5s92vapM:&amp;vet=10ahUKEwjD3ZD7-OndAhWNMd4KHS05BQkQMwhYKAEwAQ..i&amp;w=800&amp;h=556&amp;bih=909&amp;biw=1468&amp;q=%E5%AF%8C%E5%B6%BD%E4%B8%89%E5%8D%81%E5%85%AD%E6%99%AF&amp;ved=0ahUKEwjD3ZD7-OndAhWNMd4KHS05BQkQMwhYKAEwAQ&amp;iact=mrc&amp;uact=8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196" y="572919"/>
            <a:ext cx="2590800" cy="1931581"/>
          </a:xfrm>
          <a:prstGeom prst="rect">
            <a:avLst/>
          </a:prstGeom>
        </p:spPr>
      </p:pic>
      <p:sp>
        <p:nvSpPr>
          <p:cNvPr id="8" name="フリーフォーム 7"/>
          <p:cNvSpPr/>
          <p:nvPr userDrawn="1"/>
        </p:nvSpPr>
        <p:spPr>
          <a:xfrm rot="10800000">
            <a:off x="1762124" y="-14613"/>
            <a:ext cx="7381872" cy="587531"/>
          </a:xfrm>
          <a:custGeom>
            <a:avLst/>
            <a:gdLst>
              <a:gd name="connsiteX0" fmla="*/ 7954393 w 7954393"/>
              <a:gd name="connsiteY0" fmla="*/ 692459 h 701336"/>
              <a:gd name="connsiteX1" fmla="*/ 6933461 w 7954393"/>
              <a:gd name="connsiteY1" fmla="*/ 0 h 701336"/>
              <a:gd name="connsiteX2" fmla="*/ 0 w 7954393"/>
              <a:gd name="connsiteY2" fmla="*/ 0 h 701336"/>
              <a:gd name="connsiteX3" fmla="*/ 0 w 7954393"/>
              <a:gd name="connsiteY3" fmla="*/ 701336 h 701336"/>
              <a:gd name="connsiteX4" fmla="*/ 7954393 w 7954393"/>
              <a:gd name="connsiteY4" fmla="*/ 692459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4393" h="701336">
                <a:moveTo>
                  <a:pt x="7954393" y="692459"/>
                </a:moveTo>
                <a:lnTo>
                  <a:pt x="6933461" y="0"/>
                </a:lnTo>
                <a:lnTo>
                  <a:pt x="0" y="0"/>
                </a:lnTo>
                <a:lnTo>
                  <a:pt x="0" y="701336"/>
                </a:lnTo>
                <a:lnTo>
                  <a:pt x="7954393" y="692459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19"/>
          <p:cNvSpPr>
            <a:spLocks noGrp="1"/>
          </p:cNvSpPr>
          <p:nvPr>
            <p:ph type="title"/>
          </p:nvPr>
        </p:nvSpPr>
        <p:spPr>
          <a:xfrm>
            <a:off x="836762" y="2484408"/>
            <a:ext cx="7545584" cy="977732"/>
          </a:xfrm>
          <a:prstGeom prst="rect">
            <a:avLst/>
          </a:prstGeom>
          <a:effectLst/>
        </p:spPr>
        <p:txBody>
          <a:bodyPr anchor="b"/>
          <a:lstStyle>
            <a:lvl1pPr>
              <a:defRPr sz="3600" b="1">
                <a:solidFill>
                  <a:srgbClr val="363C70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フリーフォーム 9"/>
          <p:cNvSpPr/>
          <p:nvPr userDrawn="1"/>
        </p:nvSpPr>
        <p:spPr>
          <a:xfrm flipV="1">
            <a:off x="836762" y="3383412"/>
            <a:ext cx="7545584" cy="110286"/>
          </a:xfrm>
          <a:custGeom>
            <a:avLst/>
            <a:gdLst>
              <a:gd name="connsiteX0" fmla="*/ 0 w 5372100"/>
              <a:gd name="connsiteY0" fmla="*/ 0 h 0"/>
              <a:gd name="connsiteX1" fmla="*/ 5372100 w 53721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72100">
                <a:moveTo>
                  <a:pt x="0" y="0"/>
                </a:moveTo>
                <a:lnTo>
                  <a:pt x="5372100" y="0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フリーフォーム 10"/>
          <p:cNvSpPr/>
          <p:nvPr userDrawn="1"/>
        </p:nvSpPr>
        <p:spPr>
          <a:xfrm>
            <a:off x="3" y="6297383"/>
            <a:ext cx="7380286" cy="587531"/>
          </a:xfrm>
          <a:custGeom>
            <a:avLst/>
            <a:gdLst>
              <a:gd name="connsiteX0" fmla="*/ 7954393 w 7954393"/>
              <a:gd name="connsiteY0" fmla="*/ 692459 h 701336"/>
              <a:gd name="connsiteX1" fmla="*/ 6933461 w 7954393"/>
              <a:gd name="connsiteY1" fmla="*/ 0 h 701336"/>
              <a:gd name="connsiteX2" fmla="*/ 0 w 7954393"/>
              <a:gd name="connsiteY2" fmla="*/ 0 h 701336"/>
              <a:gd name="connsiteX3" fmla="*/ 0 w 7954393"/>
              <a:gd name="connsiteY3" fmla="*/ 701336 h 701336"/>
              <a:gd name="connsiteX4" fmla="*/ 7954393 w 7954393"/>
              <a:gd name="connsiteY4" fmla="*/ 692459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4393" h="701336">
                <a:moveTo>
                  <a:pt x="7954393" y="692459"/>
                </a:moveTo>
                <a:lnTo>
                  <a:pt x="6933461" y="0"/>
                </a:lnTo>
                <a:lnTo>
                  <a:pt x="0" y="0"/>
                </a:lnTo>
                <a:lnTo>
                  <a:pt x="0" y="701336"/>
                </a:lnTo>
                <a:lnTo>
                  <a:pt x="7954393" y="692459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フッター プレースホルダー 4"/>
          <p:cNvSpPr txBox="1">
            <a:spLocks/>
          </p:cNvSpPr>
          <p:nvPr userDrawn="1"/>
        </p:nvSpPr>
        <p:spPr>
          <a:xfrm>
            <a:off x="11894" y="6328941"/>
            <a:ext cx="4597660" cy="529059"/>
          </a:xfrm>
          <a:prstGeom prst="rect">
            <a:avLst/>
          </a:prstGeom>
        </p:spPr>
        <p:txBody>
          <a:bodyPr lIns="74066" tIns="37033" rIns="74066" bIns="37033" anchor="b"/>
          <a:lstStyle>
            <a:defPPr>
              <a:defRPr lang="ja-JP"/>
            </a:defPPr>
            <a:lvl1pPr marL="0" algn="l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12 – 14 November</a:t>
            </a:r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2018, Tokyo, JAPAN</a:t>
            </a:r>
            <a:endParaRPr lang="en-US" altLang="ja-JP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SEGJ The</a:t>
            </a:r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13</a:t>
            </a:r>
            <a:r>
              <a:rPr lang="en-US" altLang="ja-JP" sz="1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th</a:t>
            </a:r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International Symposium</a:t>
            </a:r>
            <a:endParaRPr lang="ja-JP" alt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7006859" y="2059837"/>
            <a:ext cx="16834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www.segj.org/is/13th/</a:t>
            </a:r>
            <a:endParaRPr kumimoji="1" lang="ja-JP" altLang="en-US" sz="1050" b="1" dirty="0" smtClean="0">
              <a:solidFill>
                <a:srgbClr val="0070C0"/>
              </a:solidFill>
              <a:effectLst/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フッター プレースホルダー 4"/>
          <p:cNvSpPr txBox="1">
            <a:spLocks/>
          </p:cNvSpPr>
          <p:nvPr userDrawn="1"/>
        </p:nvSpPr>
        <p:spPr>
          <a:xfrm>
            <a:off x="3530600" y="-14614"/>
            <a:ext cx="5613114" cy="529059"/>
          </a:xfrm>
          <a:prstGeom prst="rect">
            <a:avLst/>
          </a:prstGeom>
        </p:spPr>
        <p:txBody>
          <a:bodyPr lIns="74066" tIns="37033" rIns="74066" bIns="37033" anchor="t"/>
          <a:lstStyle>
            <a:defPPr>
              <a:defRPr lang="ja-JP"/>
            </a:defPPr>
            <a:lvl1pPr marL="0" algn="l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What’s Next?</a:t>
            </a:r>
          </a:p>
          <a:p>
            <a:pPr algn="r"/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Technology for Discovery, </a:t>
            </a:r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Safety </a:t>
            </a:r>
            <a:r>
              <a:rPr lang="en-US" altLang="ja-JP" sz="1600" b="1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and Sustainability</a:t>
            </a:r>
            <a:endParaRPr lang="ja-JP" alt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AutoShape 2" descr="「富嶽三十六景」の画像検索結果">
            <a:hlinkClick r:id="rId3"/>
          </p:cNvPr>
          <p:cNvSpPr>
            <a:spLocks noChangeAspect="1" noChangeArrowheads="1"/>
          </p:cNvSpPr>
          <p:nvPr userDrawn="1"/>
        </p:nvSpPr>
        <p:spPr bwMode="auto">
          <a:xfrm>
            <a:off x="4411663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1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0" y="6581667"/>
            <a:ext cx="9144000" cy="297158"/>
          </a:xfrm>
          <a:prstGeom prst="rect">
            <a:avLst/>
          </a:pr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 bwMode="black">
          <a:xfrm>
            <a:off x="0" y="583594"/>
            <a:ext cx="9144000" cy="605850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00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0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60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60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4" name="フリーフォーム 23"/>
          <p:cNvSpPr/>
          <p:nvPr userDrawn="1"/>
        </p:nvSpPr>
        <p:spPr>
          <a:xfrm>
            <a:off x="3" y="-10619"/>
            <a:ext cx="7380286" cy="587531"/>
          </a:xfrm>
          <a:custGeom>
            <a:avLst/>
            <a:gdLst>
              <a:gd name="connsiteX0" fmla="*/ 7954393 w 7954393"/>
              <a:gd name="connsiteY0" fmla="*/ 692459 h 701336"/>
              <a:gd name="connsiteX1" fmla="*/ 6933461 w 7954393"/>
              <a:gd name="connsiteY1" fmla="*/ 0 h 701336"/>
              <a:gd name="connsiteX2" fmla="*/ 0 w 7954393"/>
              <a:gd name="connsiteY2" fmla="*/ 0 h 701336"/>
              <a:gd name="connsiteX3" fmla="*/ 0 w 7954393"/>
              <a:gd name="connsiteY3" fmla="*/ 701336 h 701336"/>
              <a:gd name="connsiteX4" fmla="*/ 7954393 w 7954393"/>
              <a:gd name="connsiteY4" fmla="*/ 692459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4393" h="701336">
                <a:moveTo>
                  <a:pt x="7954393" y="692459"/>
                </a:moveTo>
                <a:lnTo>
                  <a:pt x="6933461" y="0"/>
                </a:lnTo>
                <a:lnTo>
                  <a:pt x="0" y="0"/>
                </a:lnTo>
                <a:lnTo>
                  <a:pt x="0" y="701336"/>
                </a:lnTo>
                <a:lnTo>
                  <a:pt x="7954393" y="692459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フッター プレースホルダー 4"/>
          <p:cNvSpPr txBox="1">
            <a:spLocks/>
          </p:cNvSpPr>
          <p:nvPr userDrawn="1"/>
        </p:nvSpPr>
        <p:spPr>
          <a:xfrm>
            <a:off x="27179" y="6642100"/>
            <a:ext cx="5923678" cy="215901"/>
          </a:xfrm>
          <a:prstGeom prst="rect">
            <a:avLst/>
          </a:prstGeom>
        </p:spPr>
        <p:txBody>
          <a:bodyPr lIns="74066" tIns="37033" rIns="74066" bIns="37033" anchor="ctr"/>
          <a:lstStyle>
            <a:defPPr>
              <a:defRPr lang="ja-JP"/>
            </a:defPPr>
            <a:lvl1pPr marL="0" algn="l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Copyright © 2018 The Society of Exploration Geophysicists of Japan. All rights reserved.</a:t>
            </a:r>
            <a:endParaRPr lang="ja-JP" altLang="en-US" sz="1050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Slide Number Placeholder 5"/>
          <p:cNvSpPr txBox="1">
            <a:spLocks/>
          </p:cNvSpPr>
          <p:nvPr userDrawn="1"/>
        </p:nvSpPr>
        <p:spPr>
          <a:xfrm>
            <a:off x="6799862" y="6686166"/>
            <a:ext cx="2315063" cy="181774"/>
          </a:xfrm>
          <a:prstGeom prst="rect">
            <a:avLst/>
          </a:prstGeom>
        </p:spPr>
        <p:txBody>
          <a:bodyPr lIns="74066" tIns="37033" rIns="74066" bIns="37033"/>
          <a:lstStyle>
            <a:defPPr>
              <a:defRPr lang="ja-JP"/>
            </a:defPPr>
            <a:lvl1pPr marL="0" algn="r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0EB759-BDD8-4292-837C-9018C67D3C7D}" type="slidenum">
              <a:rPr lang="ja-JP" altLang="en-US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pPr/>
              <a:t>‹#›</a:t>
            </a:fld>
            <a:endParaRPr lang="ja-JP" altLang="en-US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タイトル 6"/>
          <p:cNvSpPr>
            <a:spLocks noGrp="1"/>
          </p:cNvSpPr>
          <p:nvPr>
            <p:ph type="title"/>
          </p:nvPr>
        </p:nvSpPr>
        <p:spPr>
          <a:xfrm>
            <a:off x="1" y="0"/>
            <a:ext cx="7814960" cy="572708"/>
          </a:xfrm>
          <a:prstGeom prst="rect">
            <a:avLst/>
          </a:prstGeom>
          <a:effectLst>
            <a:outerShdw blurRad="38100" dist="25400" dir="2700000" algn="tl" rotWithShape="0">
              <a:srgbClr val="5B7693">
                <a:alpha val="64706"/>
              </a:srgbClr>
            </a:outerShdw>
          </a:effectLst>
        </p:spPr>
        <p:txBody>
          <a:bodyPr lIns="180000" tIns="37033" rIns="74066" bIns="37033"/>
          <a:lstStyle>
            <a:lvl1pPr algn="l">
              <a:defRPr sz="3200" b="1">
                <a:solidFill>
                  <a:schemeClr val="bg1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0"/>
            <a:ext cx="1562100" cy="58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088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64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 userDrawn="1"/>
        </p:nvSpPr>
        <p:spPr bwMode="black">
          <a:xfrm>
            <a:off x="0" y="583594"/>
            <a:ext cx="9144000" cy="6058506"/>
          </a:xfrm>
          <a:prstGeom prst="rect">
            <a:avLst/>
          </a:prstGeom>
        </p:spPr>
        <p:txBody>
          <a:bodyPr/>
          <a:lstStyle>
            <a:lvl1pPr marL="306138" indent="-306138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63299" indent="-255115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020459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428643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1836826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245010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195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378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561" indent="-204092" algn="l" defTabSz="8163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マスター テキストの書式設定</a:t>
            </a:r>
          </a:p>
          <a:p>
            <a:pPr lvl="1"/>
            <a:r>
              <a:rPr lang="ja-JP" altLang="en-US" sz="20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第 </a:t>
            </a:r>
            <a:r>
              <a:rPr lang="en-US" altLang="ja-JP" sz="20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2 </a:t>
            </a:r>
            <a:r>
              <a:rPr lang="ja-JP" altLang="en-US" sz="20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レベル</a:t>
            </a:r>
          </a:p>
          <a:p>
            <a:pPr lvl="2"/>
            <a:r>
              <a:rPr lang="ja-JP" altLang="en-US" sz="18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第 </a:t>
            </a:r>
            <a:r>
              <a:rPr lang="en-US" altLang="ja-JP" sz="18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3 </a:t>
            </a:r>
            <a:r>
              <a:rPr lang="ja-JP" altLang="en-US" sz="18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レベル</a:t>
            </a:r>
          </a:p>
          <a:p>
            <a:pPr lvl="3"/>
            <a:r>
              <a:rPr lang="ja-JP" altLang="en-US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第 </a:t>
            </a:r>
            <a:r>
              <a:rPr lang="en-US" altLang="ja-JP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4 </a:t>
            </a:r>
            <a:r>
              <a:rPr lang="ja-JP" altLang="en-US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レベル</a:t>
            </a:r>
          </a:p>
          <a:p>
            <a:pPr lvl="4"/>
            <a:r>
              <a:rPr lang="ja-JP" altLang="en-US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第 </a:t>
            </a:r>
            <a:r>
              <a:rPr lang="en-US" altLang="ja-JP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5 </a:t>
            </a:r>
            <a:r>
              <a:rPr lang="ja-JP" altLang="en-US" sz="16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レベル</a:t>
            </a:r>
            <a:endParaRPr lang="ja-JP" altLang="en-US" sz="1600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フリーフォーム 2"/>
          <p:cNvSpPr/>
          <p:nvPr userDrawn="1"/>
        </p:nvSpPr>
        <p:spPr>
          <a:xfrm>
            <a:off x="3" y="-10619"/>
            <a:ext cx="7380286" cy="587531"/>
          </a:xfrm>
          <a:custGeom>
            <a:avLst/>
            <a:gdLst>
              <a:gd name="connsiteX0" fmla="*/ 7954393 w 7954393"/>
              <a:gd name="connsiteY0" fmla="*/ 692459 h 701336"/>
              <a:gd name="connsiteX1" fmla="*/ 6933461 w 7954393"/>
              <a:gd name="connsiteY1" fmla="*/ 0 h 701336"/>
              <a:gd name="connsiteX2" fmla="*/ 0 w 7954393"/>
              <a:gd name="connsiteY2" fmla="*/ 0 h 701336"/>
              <a:gd name="connsiteX3" fmla="*/ 0 w 7954393"/>
              <a:gd name="connsiteY3" fmla="*/ 701336 h 701336"/>
              <a:gd name="connsiteX4" fmla="*/ 7954393 w 7954393"/>
              <a:gd name="connsiteY4" fmla="*/ 692459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4393" h="701336">
                <a:moveTo>
                  <a:pt x="7954393" y="692459"/>
                </a:moveTo>
                <a:lnTo>
                  <a:pt x="6933461" y="0"/>
                </a:lnTo>
                <a:lnTo>
                  <a:pt x="0" y="0"/>
                </a:lnTo>
                <a:lnTo>
                  <a:pt x="0" y="701336"/>
                </a:lnTo>
                <a:lnTo>
                  <a:pt x="7954393" y="692459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tlCol="0" anchor="ctr"/>
          <a:lstStyle/>
          <a:p>
            <a:pPr algn="ctr"/>
            <a:endParaRPr kumimoji="1" lang="ja-JP" altLang="en-US" sz="3200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 userDrawn="1"/>
        </p:nvSpPr>
        <p:spPr>
          <a:xfrm>
            <a:off x="0" y="6644783"/>
            <a:ext cx="9144000" cy="234042"/>
          </a:xfrm>
          <a:prstGeom prst="rect">
            <a:avLst/>
          </a:prstGeom>
          <a:solidFill>
            <a:srgbClr val="0070C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799862" y="6686166"/>
            <a:ext cx="2315063" cy="181774"/>
          </a:xfrm>
          <a:prstGeom prst="rect">
            <a:avLst/>
          </a:prstGeom>
        </p:spPr>
        <p:txBody>
          <a:bodyPr lIns="74066" tIns="37033" rIns="74066" bIns="37033"/>
          <a:lstStyle>
            <a:defPPr>
              <a:defRPr lang="ja-JP"/>
            </a:defPPr>
            <a:lvl1pPr marL="0" algn="r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0EB759-BDD8-4292-837C-9018C67D3C7D}" type="slidenum">
              <a:rPr lang="ja-JP" altLang="en-US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pPr/>
              <a:t>‹#›</a:t>
            </a:fld>
            <a:endParaRPr lang="ja-JP" altLang="en-US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6"/>
          <p:cNvSpPr txBox="1">
            <a:spLocks/>
          </p:cNvSpPr>
          <p:nvPr userDrawn="1"/>
        </p:nvSpPr>
        <p:spPr>
          <a:xfrm>
            <a:off x="1" y="0"/>
            <a:ext cx="7787608" cy="572708"/>
          </a:xfrm>
          <a:prstGeom prst="rect">
            <a:avLst/>
          </a:prstGeom>
          <a:effectLst>
            <a:outerShdw blurRad="38100" dist="25400" dir="2700000" algn="tl" rotWithShape="0">
              <a:srgbClr val="5B7693">
                <a:alpha val="64706"/>
              </a:srgbClr>
            </a:outerShdw>
          </a:effectLst>
        </p:spPr>
        <p:txBody>
          <a:bodyPr lIns="180000" tIns="37033" rIns="74066" bIns="37033"/>
          <a:lstStyle>
            <a:lvl1pPr algn="l" defTabSz="816367" rtl="0" eaLnBrk="1" latinLnBrk="0" hangingPunct="1">
              <a:spcBef>
                <a:spcPct val="0"/>
              </a:spcBef>
              <a:buNone/>
              <a:defRPr kumimoji="1" sz="22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32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マスター タイトルの書式設定</a:t>
            </a:r>
            <a:endParaRPr lang="ja-JP" altLang="en-US" sz="3200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0"/>
            <a:ext cx="1562100" cy="585976"/>
          </a:xfrm>
          <a:prstGeom prst="rect">
            <a:avLst/>
          </a:prstGeom>
        </p:spPr>
      </p:pic>
      <p:sp>
        <p:nvSpPr>
          <p:cNvPr id="12" name="フッター プレースホルダー 4"/>
          <p:cNvSpPr txBox="1">
            <a:spLocks/>
          </p:cNvSpPr>
          <p:nvPr userDrawn="1"/>
        </p:nvSpPr>
        <p:spPr>
          <a:xfrm>
            <a:off x="27179" y="6656459"/>
            <a:ext cx="5659246" cy="201542"/>
          </a:xfrm>
          <a:prstGeom prst="rect">
            <a:avLst/>
          </a:prstGeom>
        </p:spPr>
        <p:txBody>
          <a:bodyPr lIns="74066" tIns="37033" rIns="74066" bIns="37033" anchor="ctr"/>
          <a:lstStyle>
            <a:defPPr>
              <a:defRPr lang="ja-JP"/>
            </a:defPPr>
            <a:lvl1pPr marL="0" algn="l" defTabSz="806361" rtl="0" eaLnBrk="1" latinLnBrk="0" hangingPunct="1">
              <a:defRPr kumimoji="1" sz="1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0318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36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9541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72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5902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908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226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5443" algn="l" defTabSz="806361" rtl="0" eaLnBrk="1" latinLnBrk="0" hangingPunct="1"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Copyright © 2018 The Society of Exploration Geophysicists of Japan. All rights reserved.</a:t>
            </a:r>
            <a:endParaRPr lang="ja-JP" altLang="en-US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87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16367" rtl="0" eaLnBrk="1" latinLnBrk="0" hangingPunct="1">
        <a:spcBef>
          <a:spcPct val="0"/>
        </a:spcBef>
        <a:buNone/>
        <a:defRPr kumimoji="1"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38" indent="-306138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99" indent="-255115" algn="l" defTabSz="81636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59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43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826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010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195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378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561" indent="-204092" algn="l" defTabSz="81636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4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67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51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35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18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03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286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470" algn="l" defTabSz="816367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Title of your paper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4871" y="3741057"/>
            <a:ext cx="2129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2060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Author and Affiliate</a:t>
            </a:r>
            <a:endParaRPr kumimoji="1" lang="ja-JP" altLang="en-US" dirty="0" smtClean="0">
              <a:solidFill>
                <a:srgbClr val="002060"/>
              </a:solidFill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0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1" lang="en-US" altLang="ja-JP" dirty="0" smtClean="0"/>
              <a:t>Slide Title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95154" y="182009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Text</a:t>
            </a:r>
            <a:endParaRPr kumimoji="1" lang="ja-JP" altLang="en-US" sz="1800" dirty="0">
              <a:latin typeface="Century Gothic" panose="020B0502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6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03_Type1_4-3_Color">
  <a:themeElements>
    <a:clrScheme name="ユーザー定義 5">
      <a:dk1>
        <a:sysClr val="windowText" lastClr="000000"/>
      </a:dk1>
      <a:lt1>
        <a:sysClr val="window" lastClr="FFFFFF"/>
      </a:lt1>
      <a:dk2>
        <a:srgbClr val="FFC000"/>
      </a:dk2>
      <a:lt2>
        <a:srgbClr val="92D050"/>
      </a:lt2>
      <a:accent1>
        <a:srgbClr val="4A4F7E"/>
      </a:accent1>
      <a:accent2>
        <a:srgbClr val="00B050"/>
      </a:accent2>
      <a:accent3>
        <a:srgbClr val="A6A6A6"/>
      </a:accent3>
      <a:accent4>
        <a:srgbClr val="8064A2"/>
      </a:accent4>
      <a:accent5>
        <a:srgbClr val="9999FE"/>
      </a:accent5>
      <a:accent6>
        <a:srgbClr val="FF0000"/>
      </a:accent6>
      <a:hlink>
        <a:srgbClr val="0000FF"/>
      </a:hlink>
      <a:folHlink>
        <a:srgbClr val="800080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2" id="{026D2964-B5B4-4F43-A333-1F2380CB6DBB}" vid="{8F58E45F-4FEA-4C41-8D7F-C7FF83A2D24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E15FE62DAE69347A3CBF924A16946CB" ma:contentTypeVersion="0" ma:contentTypeDescription="新しいドキュメントを作成します。" ma:contentTypeScope="" ma:versionID="cce1ca744cd933a8621840f2957b4c7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FA000B-0FFD-4C97-9FDA-AACB08ACEA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2636EA-9F04-419A-A32E-E889B9AF750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E43755-DA89-4060-992A-FEBC1D8AF7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Template_Type1_4-3</Template>
  <TotalTime>197</TotalTime>
  <Words>10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Century Gothic</vt:lpstr>
      <vt:lpstr>Template03_Type1_4-3_Color</vt:lpstr>
      <vt:lpstr>Title of your paper</vt:lpstr>
      <vt:lpstr>Slide Title</vt:lpstr>
    </vt:vector>
  </TitlesOfParts>
  <Company>INPEX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SEGJ</dc:creator>
  <cp:lastModifiedBy>KOBAYASHI, Yuki(SEV)</cp:lastModifiedBy>
  <cp:revision>20</cp:revision>
  <cp:lastPrinted>2016-06-22T02:44:39Z</cp:lastPrinted>
  <dcterms:created xsi:type="dcterms:W3CDTF">2017-01-11T02:30:42Z</dcterms:created>
  <dcterms:modified xsi:type="dcterms:W3CDTF">2018-10-04T00:26:27Z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0x0101003E15FE62DAE69347A3CBF924A16946CB</vt:lpwstr>
  </property>
</Properties>
</file>